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drawing1.xml" ContentType="application/vnd.ms-office.drawingml.diagramDrawing+xml"/>
  <Override PartName="/ppt/notesSlides/_rels/notesSlide19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OOXDiagramDrawingRels1_12.svg" ContentType="image/svg"/>
  <Override PartName="/ppt/media/OOXDiagramDrawingRels1_11.png" ContentType="image/png"/>
  <Override PartName="/ppt/media/image1.png" ContentType="image/png"/>
  <Override PartName="/ppt/media/OOXDiagramDrawingRels1_10.svg" ContentType="image/svg"/>
  <Override PartName="/ppt/media/OOXDiagramDrawingRels1_9.png" ContentType="image/png"/>
  <Override PartName="/ppt/media/OOXDiagramDrawingRels1_1.svg" ContentType="image/svg"/>
  <Override PartName="/ppt/media/image8.png" ContentType="image/png"/>
  <Override PartName="/ppt/media/OOXDiagramDataRels1_13.png" ContentType="image/png"/>
  <Override PartName="/ppt/media/OOXDiagramDrawingRels1_5.svg" ContentType="image/svg"/>
  <Override PartName="/ppt/media/OOXDiagramDataRels1_12.svg" ContentType="image/svg"/>
  <Override PartName="/ppt/media/OOXDiagramDataRels1_4.png" ContentType="image/png"/>
  <Override PartName="/ppt/media/image4.png" ContentType="image/png"/>
  <Override PartName="/ppt/media/OOXDiagramDrawingRels1_4.png" ContentType="image/png"/>
  <Override PartName="/ppt/media/OOXDiagramDataRels1_11.png" ContentType="image/png"/>
  <Override PartName="/ppt/media/OOXDiagramDrawingRels1_2.png" ContentType="image/png"/>
  <Override PartName="/ppt/media/OOXDiagramDataRels1_0.png" ContentType="image/png"/>
  <Override PartName="/ppt/media/image7.png" ContentType="image/png"/>
  <Override PartName="/ppt/media/OOXDiagramDataRels1_7.png" ContentType="image/png"/>
  <Override PartName="/ppt/media/OOXDiagramDrawingRels1_13.png" ContentType="image/png"/>
  <Override PartName="/ppt/media/image3.png" ContentType="image/png"/>
  <Override PartName="/ppt/media/image5.png" ContentType="image/png"/>
  <Override PartName="/ppt/media/OOXDiagramDataRels1_8.svg" ContentType="image/svg"/>
  <Override PartName="/ppt/media/image14.png" ContentType="image/png"/>
  <Override PartName="/ppt/media/image10.jpeg" ContentType="image/jpeg"/>
  <Override PartName="/ppt/media/image6.png" ContentType="image/png"/>
  <Override PartName="/ppt/media/OOXDiagramDrawingRels1_8.svg" ContentType="image/svg"/>
  <Override PartName="/ppt/media/image13.png" ContentType="image/png"/>
  <Override PartName="/ppt/media/OOXDiagramDrawingRels1_3.svg" ContentType="image/svg"/>
  <Override PartName="/ppt/media/image15.png" ContentType="image/png"/>
  <Override PartName="/ppt/media/OOXDiagramDataRels1_9.png" ContentType="image/png"/>
  <Override PartName="/ppt/media/OOXDiagramDataRels1_6.svg" ContentType="image/svg"/>
  <Override PartName="/ppt/media/image12.png" ContentType="image/png"/>
  <Override PartName="/ppt/media/OOXDiagramDrawingRels1_0.png" ContentType="image/png"/>
  <Override PartName="/ppt/media/image11.jpeg" ContentType="image/jpeg"/>
  <Override PartName="/ppt/media/OOXDiagramDataRels1_5.svg" ContentType="image/svg"/>
  <Override PartName="/ppt/media/image9.jpeg" ContentType="image/jpeg"/>
  <Override PartName="/ppt/media/OOXDiagramDrawingRels1_7.png" ContentType="image/png"/>
  <Override PartName="/ppt/media/OOXDiagramDataRels1_1.svg" ContentType="image/svg"/>
  <Override PartName="/ppt/media/OOXDiagramDataRels1_10.svg" ContentType="image/svg"/>
  <Override PartName="/ppt/media/image2.png" ContentType="image/png"/>
  <Override PartName="/ppt/media/OOXDiagramDataRels1_2.png" ContentType="image/png"/>
  <Override PartName="/ppt/media/OOXDiagramDataRels1_3.svg" ContentType="image/svg"/>
  <Override PartName="/ppt/media/OOXDiagramDrawingRels1_6.svg" ContentType="image/sv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11" Type="http://schemas.openxmlformats.org/officeDocument/2006/relationships/image" Target="../media/OOXDiagramDataRels1_2.png"/><Relationship Id="rId12" Type="http://schemas.openxmlformats.org/officeDocument/2006/relationships/image" Target="../media/OOXDiagramDataRels1_3.svg"/><Relationship Id="rId13" Type="http://schemas.openxmlformats.org/officeDocument/2006/relationships/image" Target="../media/OOXDiagramDataRels1_4.png"/><Relationship Id="rId14" Type="http://schemas.openxmlformats.org/officeDocument/2006/relationships/image" Target="../media/OOXDiagramDataRels1_5.svg"/><Relationship Id="rId2" Type="http://schemas.openxmlformats.org/officeDocument/2006/relationships/image" Target="../media/OOXDiagramDataRels1_6.svg"/><Relationship Id="rId3" Type="http://schemas.openxmlformats.org/officeDocument/2006/relationships/image" Target="../media/OOXDiagramDataRels1_7.png"/><Relationship Id="rId4" Type="http://schemas.openxmlformats.org/officeDocument/2006/relationships/image" Target="../media/OOXDiagramDataRels1_8.svg"/><Relationship Id="rId5" Type="http://schemas.openxmlformats.org/officeDocument/2006/relationships/image" Target="../media/OOXDiagramDataRels1_9.png"/><Relationship Id="rId6" Type="http://schemas.openxmlformats.org/officeDocument/2006/relationships/image" Target="../media/OOXDiagramDataRels1_10.svg"/><Relationship Id="rId7" Type="http://schemas.openxmlformats.org/officeDocument/2006/relationships/image" Target="../media/OOXDiagramDataRels1_11.png"/><Relationship Id="rId8" Type="http://schemas.openxmlformats.org/officeDocument/2006/relationships/image" Target="../media/OOXDiagramDataRels1_12.svg"/><Relationship Id="rId9" Type="http://schemas.openxmlformats.org/officeDocument/2006/relationships/image" Target="../media/OOXDiagramDataRels1_13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11" Type="http://schemas.openxmlformats.org/officeDocument/2006/relationships/image" Target="../media/OOXDiagramDrawingRels1_2.png"/><Relationship Id="rId12" Type="http://schemas.openxmlformats.org/officeDocument/2006/relationships/image" Target="../media/OOXDiagramDrawingRels1_3.svg"/><Relationship Id="rId13" Type="http://schemas.openxmlformats.org/officeDocument/2006/relationships/image" Target="../media/OOXDiagramDrawingRels1_4.png"/><Relationship Id="rId14" Type="http://schemas.openxmlformats.org/officeDocument/2006/relationships/image" Target="../media/OOXDiagramDrawingRels1_5.svg"/><Relationship Id="rId2" Type="http://schemas.openxmlformats.org/officeDocument/2006/relationships/image" Target="../media/OOXDiagramDrawingRels1_6.svg"/><Relationship Id="rId3" Type="http://schemas.openxmlformats.org/officeDocument/2006/relationships/image" Target="../media/OOXDiagramDrawingRels1_7.png"/><Relationship Id="rId4" Type="http://schemas.openxmlformats.org/officeDocument/2006/relationships/image" Target="../media/OOXDiagramDrawingRels1_8.svg"/><Relationship Id="rId5" Type="http://schemas.openxmlformats.org/officeDocument/2006/relationships/image" Target="../media/OOXDiagramDrawingRels1_9.png"/><Relationship Id="rId6" Type="http://schemas.openxmlformats.org/officeDocument/2006/relationships/image" Target="../media/OOXDiagramDrawingRels1_10.svg"/><Relationship Id="rId7" Type="http://schemas.openxmlformats.org/officeDocument/2006/relationships/image" Target="../media/OOXDiagramDrawingRels1_11.png"/><Relationship Id="rId8" Type="http://schemas.openxmlformats.org/officeDocument/2006/relationships/image" Target="../media/OOXDiagramDrawingRels1_12.svg"/><Relationship Id="rId9" Type="http://schemas.openxmlformats.org/officeDocument/2006/relationships/image" Target="../media/OOXDiagramDrawingRels1_1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01E7A-3E48-4541-8022-0B52021709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F83EF6D-8FE1-4A08-BF23-F649090C4A8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Problem</a:t>
          </a:r>
          <a:endParaRPr lang="en-US" dirty="0"/>
        </a:p>
      </dgm:t>
    </dgm:pt>
    <dgm:pt modelId="{969863A8-444E-4ACB-B660-AF7B8C31D210}" type="parTrans" cxnId="{3F3B6E72-E2EB-465B-9BFB-378797C97AA5}">
      <dgm:prSet/>
      <dgm:spPr/>
      <dgm:t>
        <a:bodyPr/>
        <a:lstStyle/>
        <a:p>
          <a:endParaRPr lang="en-US"/>
        </a:p>
      </dgm:t>
    </dgm:pt>
    <dgm:pt modelId="{982B494C-DE0D-495A-B369-1C43E85A5139}" type="sibTrans" cxnId="{3F3B6E72-E2EB-465B-9BFB-378797C97AA5}">
      <dgm:prSet/>
      <dgm:spPr/>
      <dgm:t>
        <a:bodyPr/>
        <a:lstStyle/>
        <a:p>
          <a:endParaRPr lang="en-US"/>
        </a:p>
      </dgm:t>
    </dgm:pt>
    <dgm:pt modelId="{B3807677-BD85-42AD-B7AB-6713A2061AA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Magist</a:t>
          </a:r>
          <a:r>
            <a:rPr lang="de-DE" b="0" i="0" dirty="0"/>
            <a:t>: Facts &amp; Fields</a:t>
          </a:r>
          <a:endParaRPr lang="en-US" dirty="0"/>
        </a:p>
      </dgm:t>
    </dgm:pt>
    <dgm:pt modelId="{3C7559FF-B781-4530-B829-1663D06D7F7F}" type="parTrans" cxnId="{1E027475-E1E5-49F0-B787-DA0A406F908C}">
      <dgm:prSet/>
      <dgm:spPr/>
      <dgm:t>
        <a:bodyPr/>
        <a:lstStyle/>
        <a:p>
          <a:endParaRPr lang="en-US"/>
        </a:p>
      </dgm:t>
    </dgm:pt>
    <dgm:pt modelId="{27D1CAB0-4154-41A1-87C9-8A1A6648C494}" type="sibTrans" cxnId="{1E027475-E1E5-49F0-B787-DA0A406F908C}">
      <dgm:prSet/>
      <dgm:spPr/>
      <dgm:t>
        <a:bodyPr/>
        <a:lstStyle/>
        <a:p>
          <a:endParaRPr lang="en-US"/>
        </a:p>
      </dgm:t>
    </dgm:pt>
    <dgm:pt modelId="{1C1F8F3C-B6CE-49EE-BB3B-56068B32C2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Product</a:t>
          </a:r>
          <a:endParaRPr lang="de-DE" b="0" i="0" dirty="0"/>
        </a:p>
        <a:p>
          <a:pPr>
            <a:lnSpc>
              <a:spcPct val="100000"/>
            </a:lnSpc>
          </a:pPr>
          <a:r>
            <a:rPr lang="de-DE" b="0" i="0" dirty="0" err="1"/>
            <a:t>Overview</a:t>
          </a:r>
          <a:endParaRPr lang="en-US" dirty="0"/>
        </a:p>
      </dgm:t>
    </dgm:pt>
    <dgm:pt modelId="{F07B9796-5DAF-462D-A0CB-93372D4515FE}" type="parTrans" cxnId="{2F6C9319-2A69-4667-B384-0712CCF048EE}">
      <dgm:prSet/>
      <dgm:spPr/>
      <dgm:t>
        <a:bodyPr/>
        <a:lstStyle/>
        <a:p>
          <a:endParaRPr lang="en-US"/>
        </a:p>
      </dgm:t>
    </dgm:pt>
    <dgm:pt modelId="{15A6215E-AC45-4A5C-A127-42674B1FDAE9}" type="sibTrans" cxnId="{2F6C9319-2A69-4667-B384-0712CCF048EE}">
      <dgm:prSet/>
      <dgm:spPr/>
      <dgm:t>
        <a:bodyPr/>
        <a:lstStyle/>
        <a:p>
          <a:endParaRPr lang="en-US"/>
        </a:p>
      </dgm:t>
    </dgm:pt>
    <dgm:pt modelId="{9F591B86-D532-4D3F-A5BF-B2D5891E5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Orders</a:t>
          </a:r>
          <a:endParaRPr lang="en-US" dirty="0"/>
        </a:p>
      </dgm:t>
    </dgm:pt>
    <dgm:pt modelId="{B77477D9-0160-4302-9276-04E273D2B147}" type="parTrans" cxnId="{C2AE5563-D4AC-4558-B57A-2939EB8F85F4}">
      <dgm:prSet/>
      <dgm:spPr/>
      <dgm:t>
        <a:bodyPr/>
        <a:lstStyle/>
        <a:p>
          <a:endParaRPr lang="en-US"/>
        </a:p>
      </dgm:t>
    </dgm:pt>
    <dgm:pt modelId="{645D2D71-FA65-4042-BFF6-9672BFE45FBE}" type="sibTrans" cxnId="{C2AE5563-D4AC-4558-B57A-2939EB8F85F4}">
      <dgm:prSet/>
      <dgm:spPr/>
      <dgm:t>
        <a:bodyPr/>
        <a:lstStyle/>
        <a:p>
          <a:endParaRPr lang="en-US"/>
        </a:p>
      </dgm:t>
    </dgm:pt>
    <dgm:pt modelId="{D51418FB-AEAE-4A02-986E-D6E721BBCC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Delivery</a:t>
          </a:r>
          <a:endParaRPr lang="en-US" dirty="0"/>
        </a:p>
      </dgm:t>
    </dgm:pt>
    <dgm:pt modelId="{0FF42177-6FB7-45AF-B370-B6B4B68213E0}" type="parTrans" cxnId="{18E114DF-DE98-4AED-A547-57379E700C77}">
      <dgm:prSet/>
      <dgm:spPr/>
      <dgm:t>
        <a:bodyPr/>
        <a:lstStyle/>
        <a:p>
          <a:endParaRPr lang="en-US"/>
        </a:p>
      </dgm:t>
    </dgm:pt>
    <dgm:pt modelId="{55A8FF25-CC7A-46A8-9EED-FCBAD70D66D8}" type="sibTrans" cxnId="{18E114DF-DE98-4AED-A547-57379E700C77}">
      <dgm:prSet/>
      <dgm:spPr/>
      <dgm:t>
        <a:bodyPr/>
        <a:lstStyle/>
        <a:p>
          <a:endParaRPr lang="en-US"/>
        </a:p>
      </dgm:t>
    </dgm:pt>
    <dgm:pt modelId="{AA760480-3F26-4F63-A9F6-B15DBA87B5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Conclusion</a:t>
          </a:r>
          <a:r>
            <a:rPr lang="de-DE" b="0" i="0" dirty="0"/>
            <a:t> </a:t>
          </a:r>
          <a:endParaRPr lang="en-US" dirty="0"/>
        </a:p>
      </dgm:t>
    </dgm:pt>
    <dgm:pt modelId="{77DACF9D-D6AA-4611-93ED-B2584C1ACFDA}" type="parTrans" cxnId="{AD361162-05EA-4F8D-83E1-E6BC1F7696F8}">
      <dgm:prSet/>
      <dgm:spPr/>
      <dgm:t>
        <a:bodyPr/>
        <a:lstStyle/>
        <a:p>
          <a:endParaRPr lang="en-US"/>
        </a:p>
      </dgm:t>
    </dgm:pt>
    <dgm:pt modelId="{AC37F61C-E2B3-4948-8EBF-7664915BCF58}" type="sibTrans" cxnId="{AD361162-05EA-4F8D-83E1-E6BC1F7696F8}">
      <dgm:prSet/>
      <dgm:spPr/>
      <dgm:t>
        <a:bodyPr/>
        <a:lstStyle/>
        <a:p>
          <a:endParaRPr lang="en-US"/>
        </a:p>
      </dgm:t>
    </dgm:pt>
    <dgm:pt modelId="{B7DCDE69-A0B1-4078-8D22-1ABDF023664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Sellers</a:t>
          </a:r>
          <a:endParaRPr lang="en-US" dirty="0"/>
        </a:p>
      </dgm:t>
    </dgm:pt>
    <dgm:pt modelId="{E79B7E4A-0789-4CD3-91DB-5C5140A73E0D}" type="parTrans" cxnId="{623FB49C-E0B6-4C62-A67F-F63C72FD5EC9}">
      <dgm:prSet/>
      <dgm:spPr/>
      <dgm:t>
        <a:bodyPr/>
        <a:lstStyle/>
        <a:p>
          <a:endParaRPr lang="de-DE"/>
        </a:p>
      </dgm:t>
    </dgm:pt>
    <dgm:pt modelId="{AA31D114-453D-4594-8081-536C5508F689}" type="sibTrans" cxnId="{623FB49C-E0B6-4C62-A67F-F63C72FD5EC9}">
      <dgm:prSet/>
      <dgm:spPr/>
      <dgm:t>
        <a:bodyPr/>
        <a:lstStyle/>
        <a:p>
          <a:endParaRPr lang="de-DE"/>
        </a:p>
      </dgm:t>
    </dgm:pt>
    <dgm:pt modelId="{0C035B1B-7CE7-4D6E-A6DB-75056F168F45}" type="pres">
      <dgm:prSet presAssocID="{F1E01E7A-3E48-4541-8022-0B52021709B7}" presName="root" presStyleCnt="0">
        <dgm:presLayoutVars>
          <dgm:dir/>
          <dgm:resizeHandles val="exact"/>
        </dgm:presLayoutVars>
      </dgm:prSet>
      <dgm:spPr/>
    </dgm:pt>
    <dgm:pt modelId="{DA892B6E-02C1-4341-ADD2-13FC63EE3346}" type="pres">
      <dgm:prSet presAssocID="{DF83EF6D-8FE1-4A08-BF23-F649090C4A81}" presName="compNode" presStyleCnt="0"/>
      <dgm:spPr/>
    </dgm:pt>
    <dgm:pt modelId="{16DEC4A7-FAA3-469C-BE18-E8AC96FA68D5}" type="pres">
      <dgm:prSet presAssocID="{DF83EF6D-8FE1-4A08-BF23-F649090C4A8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263C0C7-3EEA-46EE-B210-F02EFD26D6AF}" type="pres">
      <dgm:prSet presAssocID="{DF83EF6D-8FE1-4A08-BF23-F649090C4A81}" presName="spaceRect" presStyleCnt="0"/>
      <dgm:spPr/>
    </dgm:pt>
    <dgm:pt modelId="{71EA7EEE-0D82-4BA2-A801-A18FA8203069}" type="pres">
      <dgm:prSet presAssocID="{DF83EF6D-8FE1-4A08-BF23-F649090C4A81}" presName="textRect" presStyleLbl="revTx" presStyleIdx="0" presStyleCnt="7">
        <dgm:presLayoutVars>
          <dgm:chMax val="1"/>
          <dgm:chPref val="1"/>
        </dgm:presLayoutVars>
      </dgm:prSet>
      <dgm:spPr/>
    </dgm:pt>
    <dgm:pt modelId="{4EE5EB88-7704-4EE1-8C8C-E9BCA66E3D5F}" type="pres">
      <dgm:prSet presAssocID="{982B494C-DE0D-495A-B369-1C43E85A5139}" presName="sibTrans" presStyleCnt="0"/>
      <dgm:spPr/>
    </dgm:pt>
    <dgm:pt modelId="{DFBACB71-568C-44A7-9825-7399DC8FB779}" type="pres">
      <dgm:prSet presAssocID="{B3807677-BD85-42AD-B7AB-6713A2061AA6}" presName="compNode" presStyleCnt="0"/>
      <dgm:spPr/>
    </dgm:pt>
    <dgm:pt modelId="{7C39435F-6214-4DE7-9FC9-F5F596A5C451}" type="pres">
      <dgm:prSet presAssocID="{B3807677-BD85-42AD-B7AB-6713A2061AA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6D39603-AF8A-465B-A47D-F17627E0A5D5}" type="pres">
      <dgm:prSet presAssocID="{B3807677-BD85-42AD-B7AB-6713A2061AA6}" presName="spaceRect" presStyleCnt="0"/>
      <dgm:spPr/>
    </dgm:pt>
    <dgm:pt modelId="{DFE95504-6FFF-4D0A-A5E9-0E8DBED5D904}" type="pres">
      <dgm:prSet presAssocID="{B3807677-BD85-42AD-B7AB-6713A2061AA6}" presName="textRect" presStyleLbl="revTx" presStyleIdx="1" presStyleCnt="7">
        <dgm:presLayoutVars>
          <dgm:chMax val="1"/>
          <dgm:chPref val="1"/>
        </dgm:presLayoutVars>
      </dgm:prSet>
      <dgm:spPr/>
    </dgm:pt>
    <dgm:pt modelId="{90AC6217-A78B-48E0-A2F4-D29241E494FB}" type="pres">
      <dgm:prSet presAssocID="{27D1CAB0-4154-41A1-87C9-8A1A6648C494}" presName="sibTrans" presStyleCnt="0"/>
      <dgm:spPr/>
    </dgm:pt>
    <dgm:pt modelId="{26B81368-ED90-4FD2-AB27-02215DC57510}" type="pres">
      <dgm:prSet presAssocID="{1C1F8F3C-B6CE-49EE-BB3B-56068B32C217}" presName="compNode" presStyleCnt="0"/>
      <dgm:spPr/>
    </dgm:pt>
    <dgm:pt modelId="{1481AA1A-1CC1-440B-8547-67CD296BAD17}" type="pres">
      <dgm:prSet presAssocID="{1C1F8F3C-B6CE-49EE-BB3B-56068B32C217}" presName="iconRect" presStyleLbl="node1" presStyleIdx="2" presStyleCnt="7" custLinFactNeighborX="-1952" custLinFactNeighborY="292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80B7181A-415F-434F-8F08-C77F518A82DD}" type="pres">
      <dgm:prSet presAssocID="{1C1F8F3C-B6CE-49EE-BB3B-56068B32C217}" presName="spaceRect" presStyleCnt="0"/>
      <dgm:spPr/>
    </dgm:pt>
    <dgm:pt modelId="{88DC847D-2448-4585-9E7E-0F6DB30EE255}" type="pres">
      <dgm:prSet presAssocID="{1C1F8F3C-B6CE-49EE-BB3B-56068B32C217}" presName="textRect" presStyleLbl="revTx" presStyleIdx="2" presStyleCnt="7" custScaleY="176738" custLinFactNeighborY="44194">
        <dgm:presLayoutVars>
          <dgm:chMax val="1"/>
          <dgm:chPref val="1"/>
        </dgm:presLayoutVars>
      </dgm:prSet>
      <dgm:spPr/>
    </dgm:pt>
    <dgm:pt modelId="{4064FDBB-E709-4042-A994-D90A43816B8E}" type="pres">
      <dgm:prSet presAssocID="{15A6215E-AC45-4A5C-A127-42674B1FDAE9}" presName="sibTrans" presStyleCnt="0"/>
      <dgm:spPr/>
    </dgm:pt>
    <dgm:pt modelId="{6366E393-02F7-4DA7-9A5E-5DF7CE07B62C}" type="pres">
      <dgm:prSet presAssocID="{9F591B86-D532-4D3F-A5BF-B2D5891E5769}" presName="compNode" presStyleCnt="0"/>
      <dgm:spPr/>
    </dgm:pt>
    <dgm:pt modelId="{4223A230-99B3-468C-92EE-0A1C8CB3E196}" type="pres">
      <dgm:prSet presAssocID="{9F591B86-D532-4D3F-A5BF-B2D5891E5769}" presName="iconRect" presStyleLbl="node1" presStyleIdx="3" presStyleCnt="7" custLinFactNeighborX="-2481" custLinFactNeighborY="357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4AF7F5F-8CD2-4315-AC53-DD21FEF9AF2A}" type="pres">
      <dgm:prSet presAssocID="{9F591B86-D532-4D3F-A5BF-B2D5891E5769}" presName="spaceRect" presStyleCnt="0"/>
      <dgm:spPr/>
    </dgm:pt>
    <dgm:pt modelId="{B0FC48EC-7288-4B51-B189-904060BD417E}" type="pres">
      <dgm:prSet presAssocID="{9F591B86-D532-4D3F-A5BF-B2D5891E5769}" presName="textRect" presStyleLbl="revTx" presStyleIdx="3" presStyleCnt="7" custLinFactNeighborY="13417">
        <dgm:presLayoutVars>
          <dgm:chMax val="1"/>
          <dgm:chPref val="1"/>
        </dgm:presLayoutVars>
      </dgm:prSet>
      <dgm:spPr/>
    </dgm:pt>
    <dgm:pt modelId="{E436FB23-E526-4963-ABD7-7F30F4EA0493}" type="pres">
      <dgm:prSet presAssocID="{645D2D71-FA65-4042-BFF6-9672BFE45FBE}" presName="sibTrans" presStyleCnt="0"/>
      <dgm:spPr/>
    </dgm:pt>
    <dgm:pt modelId="{AD0D7E1A-1CFB-4EB2-868A-DAB1B757F592}" type="pres">
      <dgm:prSet presAssocID="{D51418FB-AEAE-4A02-986E-D6E721BBCC62}" presName="compNode" presStyleCnt="0"/>
      <dgm:spPr/>
    </dgm:pt>
    <dgm:pt modelId="{1A2D703A-E4B1-42A8-BA1C-B5D38D00FD0F}" type="pres">
      <dgm:prSet presAssocID="{D51418FB-AEAE-4A02-986E-D6E721BBCC62}" presName="iconRect" presStyleLbl="node1" presStyleIdx="4" presStyleCnt="7" custLinFactX="100000" custLinFactNeighborX="160392" custLinFactNeighborY="-1678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C30941E-AAA3-4C06-A947-C575BA49B9E3}" type="pres">
      <dgm:prSet presAssocID="{D51418FB-AEAE-4A02-986E-D6E721BBCC62}" presName="spaceRect" presStyleCnt="0"/>
      <dgm:spPr/>
    </dgm:pt>
    <dgm:pt modelId="{0FC8E11E-1001-47C1-A3B9-242B17EBD3BD}" type="pres">
      <dgm:prSet presAssocID="{D51418FB-AEAE-4A02-986E-D6E721BBCC62}" presName="textRect" presStyleLbl="revTx" presStyleIdx="4" presStyleCnt="7" custLinFactX="16282" custLinFactNeighborX="100000" custLinFactNeighborY="-18427">
        <dgm:presLayoutVars>
          <dgm:chMax val="1"/>
          <dgm:chPref val="1"/>
        </dgm:presLayoutVars>
      </dgm:prSet>
      <dgm:spPr/>
    </dgm:pt>
    <dgm:pt modelId="{626D128B-0CE7-4082-B950-2C8EC867D09B}" type="pres">
      <dgm:prSet presAssocID="{55A8FF25-CC7A-46A8-9EED-FCBAD70D66D8}" presName="sibTrans" presStyleCnt="0"/>
      <dgm:spPr/>
    </dgm:pt>
    <dgm:pt modelId="{F54DC781-F315-4488-8975-A155A4333686}" type="pres">
      <dgm:prSet presAssocID="{AA760480-3F26-4F63-A9F6-B15DBA87B531}" presName="compNode" presStyleCnt="0"/>
      <dgm:spPr/>
    </dgm:pt>
    <dgm:pt modelId="{A3832235-E511-44F9-AC12-B2901FE9509F}" type="pres">
      <dgm:prSet presAssocID="{AA760480-3F26-4F63-A9F6-B15DBA87B531}" presName="iconRect" presStyleLbl="node1" presStyleIdx="5" presStyleCnt="7" custLinFactX="100000" custLinFactNeighborX="180270" custLinFactNeighborY="-1678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E9FE25A-D10F-494C-9811-3D81776C3E85}" type="pres">
      <dgm:prSet presAssocID="{AA760480-3F26-4F63-A9F6-B15DBA87B531}" presName="spaceRect" presStyleCnt="0"/>
      <dgm:spPr/>
    </dgm:pt>
    <dgm:pt modelId="{7813E04D-D8B8-4881-A566-29748C8055B8}" type="pres">
      <dgm:prSet presAssocID="{AA760480-3F26-4F63-A9F6-B15DBA87B531}" presName="textRect" presStyleLbl="revTx" presStyleIdx="5" presStyleCnt="7" custLinFactX="33277" custLinFactNeighborX="100000" custLinFactNeighborY="-18427">
        <dgm:presLayoutVars>
          <dgm:chMax val="1"/>
          <dgm:chPref val="1"/>
        </dgm:presLayoutVars>
      </dgm:prSet>
      <dgm:spPr/>
    </dgm:pt>
    <dgm:pt modelId="{7381AB23-3AC6-40F5-9A34-39C147020F63}" type="pres">
      <dgm:prSet presAssocID="{AC37F61C-E2B3-4948-8EBF-7664915BCF58}" presName="sibTrans" presStyleCnt="0"/>
      <dgm:spPr/>
    </dgm:pt>
    <dgm:pt modelId="{534B8C46-E78B-4AF0-8765-00B3292A402E}" type="pres">
      <dgm:prSet presAssocID="{B7DCDE69-A0B1-4078-8D22-1ABDF0236648}" presName="compNode" presStyleCnt="0"/>
      <dgm:spPr/>
    </dgm:pt>
    <dgm:pt modelId="{CAF7C8E9-7100-40A1-851E-74DA196F2B5A}" type="pres">
      <dgm:prSet presAssocID="{B7DCDE69-A0B1-4078-8D22-1ABDF0236648}" presName="iconRect" presStyleLbl="node1" presStyleIdx="6" presStyleCnt="7" custLinFactX="-280416" custLinFactNeighborX="-300000" custLinFactNeighborY="-1678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romitarbeiter mit einfarbiger Füllung"/>
        </a:ext>
      </dgm:extLst>
    </dgm:pt>
    <dgm:pt modelId="{ABE5C091-F58F-4975-8855-AF79F4B6A595}" type="pres">
      <dgm:prSet presAssocID="{B7DCDE69-A0B1-4078-8D22-1ABDF0236648}" presName="spaceRect" presStyleCnt="0"/>
      <dgm:spPr/>
    </dgm:pt>
    <dgm:pt modelId="{6F060098-E6C6-4F5E-AD21-A6F7C59E93B8}" type="pres">
      <dgm:prSet presAssocID="{B7DCDE69-A0B1-4078-8D22-1ABDF0236648}" presName="textRect" presStyleLbl="revTx" presStyleIdx="6" presStyleCnt="7" custLinFactX="-100000" custLinFactNeighborX="-161892" custLinFactNeighborY="-18317">
        <dgm:presLayoutVars>
          <dgm:chMax val="1"/>
          <dgm:chPref val="1"/>
        </dgm:presLayoutVars>
      </dgm:prSet>
      <dgm:spPr/>
    </dgm:pt>
  </dgm:ptLst>
  <dgm:cxnLst>
    <dgm:cxn modelId="{31678B0A-042F-4BDE-94F6-2CE32FFD90DE}" type="presOf" srcId="{AA760480-3F26-4F63-A9F6-B15DBA87B531}" destId="{7813E04D-D8B8-4881-A566-29748C8055B8}" srcOrd="0" destOrd="0" presId="urn:microsoft.com/office/officeart/2018/2/layout/IconLabelList"/>
    <dgm:cxn modelId="{02C82514-2B5E-4A24-88A6-32FF1EA3C09B}" type="presOf" srcId="{9F591B86-D532-4D3F-A5BF-B2D5891E5769}" destId="{B0FC48EC-7288-4B51-B189-904060BD417E}" srcOrd="0" destOrd="0" presId="urn:microsoft.com/office/officeart/2018/2/layout/IconLabelList"/>
    <dgm:cxn modelId="{4FA7E418-8753-4E7D-A46C-68285C8F8DBD}" type="presOf" srcId="{B3807677-BD85-42AD-B7AB-6713A2061AA6}" destId="{DFE95504-6FFF-4D0A-A5E9-0E8DBED5D904}" srcOrd="0" destOrd="0" presId="urn:microsoft.com/office/officeart/2018/2/layout/IconLabelList"/>
    <dgm:cxn modelId="{2F6C9319-2A69-4667-B384-0712CCF048EE}" srcId="{F1E01E7A-3E48-4541-8022-0B52021709B7}" destId="{1C1F8F3C-B6CE-49EE-BB3B-56068B32C217}" srcOrd="2" destOrd="0" parTransId="{F07B9796-5DAF-462D-A0CB-93372D4515FE}" sibTransId="{15A6215E-AC45-4A5C-A127-42674B1FDAE9}"/>
    <dgm:cxn modelId="{AD361162-05EA-4F8D-83E1-E6BC1F7696F8}" srcId="{F1E01E7A-3E48-4541-8022-0B52021709B7}" destId="{AA760480-3F26-4F63-A9F6-B15DBA87B531}" srcOrd="5" destOrd="0" parTransId="{77DACF9D-D6AA-4611-93ED-B2584C1ACFDA}" sibTransId="{AC37F61C-E2B3-4948-8EBF-7664915BCF58}"/>
    <dgm:cxn modelId="{C2AE5563-D4AC-4558-B57A-2939EB8F85F4}" srcId="{F1E01E7A-3E48-4541-8022-0B52021709B7}" destId="{9F591B86-D532-4D3F-A5BF-B2D5891E5769}" srcOrd="3" destOrd="0" parTransId="{B77477D9-0160-4302-9276-04E273D2B147}" sibTransId="{645D2D71-FA65-4042-BFF6-9672BFE45FBE}"/>
    <dgm:cxn modelId="{F1B25543-088D-4561-8D83-F2E793271FAC}" type="presOf" srcId="{D51418FB-AEAE-4A02-986E-D6E721BBCC62}" destId="{0FC8E11E-1001-47C1-A3B9-242B17EBD3BD}" srcOrd="0" destOrd="0" presId="urn:microsoft.com/office/officeart/2018/2/layout/IconLabelList"/>
    <dgm:cxn modelId="{3F3B6E72-E2EB-465B-9BFB-378797C97AA5}" srcId="{F1E01E7A-3E48-4541-8022-0B52021709B7}" destId="{DF83EF6D-8FE1-4A08-BF23-F649090C4A81}" srcOrd="0" destOrd="0" parTransId="{969863A8-444E-4ACB-B660-AF7B8C31D210}" sibTransId="{982B494C-DE0D-495A-B369-1C43E85A5139}"/>
    <dgm:cxn modelId="{1E027475-E1E5-49F0-B787-DA0A406F908C}" srcId="{F1E01E7A-3E48-4541-8022-0B52021709B7}" destId="{B3807677-BD85-42AD-B7AB-6713A2061AA6}" srcOrd="1" destOrd="0" parTransId="{3C7559FF-B781-4530-B829-1663D06D7F7F}" sibTransId="{27D1CAB0-4154-41A1-87C9-8A1A6648C494}"/>
    <dgm:cxn modelId="{E4420E86-5056-4D72-B0B8-B4C82DB3C380}" type="presOf" srcId="{DF83EF6D-8FE1-4A08-BF23-F649090C4A81}" destId="{71EA7EEE-0D82-4BA2-A801-A18FA8203069}" srcOrd="0" destOrd="0" presId="urn:microsoft.com/office/officeart/2018/2/layout/IconLabelList"/>
    <dgm:cxn modelId="{623FB49C-E0B6-4C62-A67F-F63C72FD5EC9}" srcId="{F1E01E7A-3E48-4541-8022-0B52021709B7}" destId="{B7DCDE69-A0B1-4078-8D22-1ABDF0236648}" srcOrd="6" destOrd="0" parTransId="{E79B7E4A-0789-4CD3-91DB-5C5140A73E0D}" sibTransId="{AA31D114-453D-4594-8081-536C5508F689}"/>
    <dgm:cxn modelId="{6F7C109F-B898-4817-B086-BD9FB46CE119}" type="presOf" srcId="{B7DCDE69-A0B1-4078-8D22-1ABDF0236648}" destId="{6F060098-E6C6-4F5E-AD21-A6F7C59E93B8}" srcOrd="0" destOrd="0" presId="urn:microsoft.com/office/officeart/2018/2/layout/IconLabelList"/>
    <dgm:cxn modelId="{96ADAEB0-8510-4C2D-9F5F-885B82E3E913}" type="presOf" srcId="{1C1F8F3C-B6CE-49EE-BB3B-56068B32C217}" destId="{88DC847D-2448-4585-9E7E-0F6DB30EE255}" srcOrd="0" destOrd="0" presId="urn:microsoft.com/office/officeart/2018/2/layout/IconLabelList"/>
    <dgm:cxn modelId="{77776BD5-FD70-4F44-9FA9-D80EC476E2B5}" type="presOf" srcId="{F1E01E7A-3E48-4541-8022-0B52021709B7}" destId="{0C035B1B-7CE7-4D6E-A6DB-75056F168F45}" srcOrd="0" destOrd="0" presId="urn:microsoft.com/office/officeart/2018/2/layout/IconLabelList"/>
    <dgm:cxn modelId="{18E114DF-DE98-4AED-A547-57379E700C77}" srcId="{F1E01E7A-3E48-4541-8022-0B52021709B7}" destId="{D51418FB-AEAE-4A02-986E-D6E721BBCC62}" srcOrd="4" destOrd="0" parTransId="{0FF42177-6FB7-45AF-B370-B6B4B68213E0}" sibTransId="{55A8FF25-CC7A-46A8-9EED-FCBAD70D66D8}"/>
    <dgm:cxn modelId="{6A2F5A06-0AB1-47D1-BC85-9489271BD7F5}" type="presParOf" srcId="{0C035B1B-7CE7-4D6E-A6DB-75056F168F45}" destId="{DA892B6E-02C1-4341-ADD2-13FC63EE3346}" srcOrd="0" destOrd="0" presId="urn:microsoft.com/office/officeart/2018/2/layout/IconLabelList"/>
    <dgm:cxn modelId="{477A16A8-7C17-46B0-B16E-7B9515834F81}" type="presParOf" srcId="{DA892B6E-02C1-4341-ADD2-13FC63EE3346}" destId="{16DEC4A7-FAA3-469C-BE18-E8AC96FA68D5}" srcOrd="0" destOrd="0" presId="urn:microsoft.com/office/officeart/2018/2/layout/IconLabelList"/>
    <dgm:cxn modelId="{4D949D36-EF33-4A62-ADA2-E3BA0D79DFDC}" type="presParOf" srcId="{DA892B6E-02C1-4341-ADD2-13FC63EE3346}" destId="{7263C0C7-3EEA-46EE-B210-F02EFD26D6AF}" srcOrd="1" destOrd="0" presId="urn:microsoft.com/office/officeart/2018/2/layout/IconLabelList"/>
    <dgm:cxn modelId="{BFEEB139-F56F-48C0-BDE6-F2F956162B8F}" type="presParOf" srcId="{DA892B6E-02C1-4341-ADD2-13FC63EE3346}" destId="{71EA7EEE-0D82-4BA2-A801-A18FA8203069}" srcOrd="2" destOrd="0" presId="urn:microsoft.com/office/officeart/2018/2/layout/IconLabelList"/>
    <dgm:cxn modelId="{84D6B793-2E7F-480F-B86D-E2FEFA286FC0}" type="presParOf" srcId="{0C035B1B-7CE7-4D6E-A6DB-75056F168F45}" destId="{4EE5EB88-7704-4EE1-8C8C-E9BCA66E3D5F}" srcOrd="1" destOrd="0" presId="urn:microsoft.com/office/officeart/2018/2/layout/IconLabelList"/>
    <dgm:cxn modelId="{FA16B29C-3087-4FAB-8D42-11BD913FFA5C}" type="presParOf" srcId="{0C035B1B-7CE7-4D6E-A6DB-75056F168F45}" destId="{DFBACB71-568C-44A7-9825-7399DC8FB779}" srcOrd="2" destOrd="0" presId="urn:microsoft.com/office/officeart/2018/2/layout/IconLabelList"/>
    <dgm:cxn modelId="{98CD0189-4B6B-45E1-9758-D892384E6AE4}" type="presParOf" srcId="{DFBACB71-568C-44A7-9825-7399DC8FB779}" destId="{7C39435F-6214-4DE7-9FC9-F5F596A5C451}" srcOrd="0" destOrd="0" presId="urn:microsoft.com/office/officeart/2018/2/layout/IconLabelList"/>
    <dgm:cxn modelId="{BAF1B877-9C2C-47C9-B77E-A71A9D701421}" type="presParOf" srcId="{DFBACB71-568C-44A7-9825-7399DC8FB779}" destId="{06D39603-AF8A-465B-A47D-F17627E0A5D5}" srcOrd="1" destOrd="0" presId="urn:microsoft.com/office/officeart/2018/2/layout/IconLabelList"/>
    <dgm:cxn modelId="{589A105E-57A0-4B20-9F3D-5B3F33B1A31B}" type="presParOf" srcId="{DFBACB71-568C-44A7-9825-7399DC8FB779}" destId="{DFE95504-6FFF-4D0A-A5E9-0E8DBED5D904}" srcOrd="2" destOrd="0" presId="urn:microsoft.com/office/officeart/2018/2/layout/IconLabelList"/>
    <dgm:cxn modelId="{00DB5561-5683-45CC-8532-22775D94830D}" type="presParOf" srcId="{0C035B1B-7CE7-4D6E-A6DB-75056F168F45}" destId="{90AC6217-A78B-48E0-A2F4-D29241E494FB}" srcOrd="3" destOrd="0" presId="urn:microsoft.com/office/officeart/2018/2/layout/IconLabelList"/>
    <dgm:cxn modelId="{57765F1A-6E93-4FC3-B9AE-888C603CE250}" type="presParOf" srcId="{0C035B1B-7CE7-4D6E-A6DB-75056F168F45}" destId="{26B81368-ED90-4FD2-AB27-02215DC57510}" srcOrd="4" destOrd="0" presId="urn:microsoft.com/office/officeart/2018/2/layout/IconLabelList"/>
    <dgm:cxn modelId="{CC291C11-4262-453B-90A3-5EEC8B81D3C8}" type="presParOf" srcId="{26B81368-ED90-4FD2-AB27-02215DC57510}" destId="{1481AA1A-1CC1-440B-8547-67CD296BAD17}" srcOrd="0" destOrd="0" presId="urn:microsoft.com/office/officeart/2018/2/layout/IconLabelList"/>
    <dgm:cxn modelId="{7E3DF874-F8D7-49E8-85D1-0F5AD25900F2}" type="presParOf" srcId="{26B81368-ED90-4FD2-AB27-02215DC57510}" destId="{80B7181A-415F-434F-8F08-C77F518A82DD}" srcOrd="1" destOrd="0" presId="urn:microsoft.com/office/officeart/2018/2/layout/IconLabelList"/>
    <dgm:cxn modelId="{2E8AE782-89F9-44A7-A625-5E54DC7647DA}" type="presParOf" srcId="{26B81368-ED90-4FD2-AB27-02215DC57510}" destId="{88DC847D-2448-4585-9E7E-0F6DB30EE255}" srcOrd="2" destOrd="0" presId="urn:microsoft.com/office/officeart/2018/2/layout/IconLabelList"/>
    <dgm:cxn modelId="{17E342E8-F767-49A7-9784-AC87614FF561}" type="presParOf" srcId="{0C035B1B-7CE7-4D6E-A6DB-75056F168F45}" destId="{4064FDBB-E709-4042-A994-D90A43816B8E}" srcOrd="5" destOrd="0" presId="urn:microsoft.com/office/officeart/2018/2/layout/IconLabelList"/>
    <dgm:cxn modelId="{646380C3-1B0F-431C-B91A-2BB2EE366D7E}" type="presParOf" srcId="{0C035B1B-7CE7-4D6E-A6DB-75056F168F45}" destId="{6366E393-02F7-4DA7-9A5E-5DF7CE07B62C}" srcOrd="6" destOrd="0" presId="urn:microsoft.com/office/officeart/2018/2/layout/IconLabelList"/>
    <dgm:cxn modelId="{189C3619-65D0-4C45-8343-9E672F7ECE8B}" type="presParOf" srcId="{6366E393-02F7-4DA7-9A5E-5DF7CE07B62C}" destId="{4223A230-99B3-468C-92EE-0A1C8CB3E196}" srcOrd="0" destOrd="0" presId="urn:microsoft.com/office/officeart/2018/2/layout/IconLabelList"/>
    <dgm:cxn modelId="{D4FA48DB-5ED5-44C6-B12C-EE71F8CA60C4}" type="presParOf" srcId="{6366E393-02F7-4DA7-9A5E-5DF7CE07B62C}" destId="{24AF7F5F-8CD2-4315-AC53-DD21FEF9AF2A}" srcOrd="1" destOrd="0" presId="urn:microsoft.com/office/officeart/2018/2/layout/IconLabelList"/>
    <dgm:cxn modelId="{C5D01D79-7D85-4A84-AFEB-103B152351F4}" type="presParOf" srcId="{6366E393-02F7-4DA7-9A5E-5DF7CE07B62C}" destId="{B0FC48EC-7288-4B51-B189-904060BD417E}" srcOrd="2" destOrd="0" presId="urn:microsoft.com/office/officeart/2018/2/layout/IconLabelList"/>
    <dgm:cxn modelId="{7C3C5D39-4508-400F-AB25-E20A32273A19}" type="presParOf" srcId="{0C035B1B-7CE7-4D6E-A6DB-75056F168F45}" destId="{E436FB23-E526-4963-ABD7-7F30F4EA0493}" srcOrd="7" destOrd="0" presId="urn:microsoft.com/office/officeart/2018/2/layout/IconLabelList"/>
    <dgm:cxn modelId="{BB862981-88DC-4EEE-8504-4D01B27D4879}" type="presParOf" srcId="{0C035B1B-7CE7-4D6E-A6DB-75056F168F45}" destId="{AD0D7E1A-1CFB-4EB2-868A-DAB1B757F592}" srcOrd="8" destOrd="0" presId="urn:microsoft.com/office/officeart/2018/2/layout/IconLabelList"/>
    <dgm:cxn modelId="{7420A61D-203D-4224-AC68-FE2990C02417}" type="presParOf" srcId="{AD0D7E1A-1CFB-4EB2-868A-DAB1B757F592}" destId="{1A2D703A-E4B1-42A8-BA1C-B5D38D00FD0F}" srcOrd="0" destOrd="0" presId="urn:microsoft.com/office/officeart/2018/2/layout/IconLabelList"/>
    <dgm:cxn modelId="{4DBE8C2C-B810-4650-8089-51B24B9F45BD}" type="presParOf" srcId="{AD0D7E1A-1CFB-4EB2-868A-DAB1B757F592}" destId="{0C30941E-AAA3-4C06-A947-C575BA49B9E3}" srcOrd="1" destOrd="0" presId="urn:microsoft.com/office/officeart/2018/2/layout/IconLabelList"/>
    <dgm:cxn modelId="{E8A2D39F-ED6C-4023-9FC7-7431090E334D}" type="presParOf" srcId="{AD0D7E1A-1CFB-4EB2-868A-DAB1B757F592}" destId="{0FC8E11E-1001-47C1-A3B9-242B17EBD3BD}" srcOrd="2" destOrd="0" presId="urn:microsoft.com/office/officeart/2018/2/layout/IconLabelList"/>
    <dgm:cxn modelId="{7EF2CBE1-A8E2-4A62-ACEC-40AEDA4F1E63}" type="presParOf" srcId="{0C035B1B-7CE7-4D6E-A6DB-75056F168F45}" destId="{626D128B-0CE7-4082-B950-2C8EC867D09B}" srcOrd="9" destOrd="0" presId="urn:microsoft.com/office/officeart/2018/2/layout/IconLabelList"/>
    <dgm:cxn modelId="{5C9F25B2-ACC6-4393-9EC2-AFE9AEAD3CF6}" type="presParOf" srcId="{0C035B1B-7CE7-4D6E-A6DB-75056F168F45}" destId="{F54DC781-F315-4488-8975-A155A4333686}" srcOrd="10" destOrd="0" presId="urn:microsoft.com/office/officeart/2018/2/layout/IconLabelList"/>
    <dgm:cxn modelId="{CEF43215-AEB5-4185-8E7B-3AB217E5426E}" type="presParOf" srcId="{F54DC781-F315-4488-8975-A155A4333686}" destId="{A3832235-E511-44F9-AC12-B2901FE9509F}" srcOrd="0" destOrd="0" presId="urn:microsoft.com/office/officeart/2018/2/layout/IconLabelList"/>
    <dgm:cxn modelId="{2EAD7B21-E92D-4DB6-97AD-B3F9EF960083}" type="presParOf" srcId="{F54DC781-F315-4488-8975-A155A4333686}" destId="{6E9FE25A-D10F-494C-9811-3D81776C3E85}" srcOrd="1" destOrd="0" presId="urn:microsoft.com/office/officeart/2018/2/layout/IconLabelList"/>
    <dgm:cxn modelId="{EB60767D-4179-47EE-8DEE-650F13EA1A03}" type="presParOf" srcId="{F54DC781-F315-4488-8975-A155A4333686}" destId="{7813E04D-D8B8-4881-A566-29748C8055B8}" srcOrd="2" destOrd="0" presId="urn:microsoft.com/office/officeart/2018/2/layout/IconLabelList"/>
    <dgm:cxn modelId="{910A1D41-7D76-4D04-8565-E282EB8196C0}" type="presParOf" srcId="{0C035B1B-7CE7-4D6E-A6DB-75056F168F45}" destId="{7381AB23-3AC6-40F5-9A34-39C147020F63}" srcOrd="11" destOrd="0" presId="urn:microsoft.com/office/officeart/2018/2/layout/IconLabelList"/>
    <dgm:cxn modelId="{4A0AB14A-52DE-481A-89DE-71F7D7CD5F97}" type="presParOf" srcId="{0C035B1B-7CE7-4D6E-A6DB-75056F168F45}" destId="{534B8C46-E78B-4AF0-8765-00B3292A402E}" srcOrd="12" destOrd="0" presId="urn:microsoft.com/office/officeart/2018/2/layout/IconLabelList"/>
    <dgm:cxn modelId="{DEC1380D-3BB2-4B12-86A7-9BA548F2FE61}" type="presParOf" srcId="{534B8C46-E78B-4AF0-8765-00B3292A402E}" destId="{CAF7C8E9-7100-40A1-851E-74DA196F2B5A}" srcOrd="0" destOrd="0" presId="urn:microsoft.com/office/officeart/2018/2/layout/IconLabelList"/>
    <dgm:cxn modelId="{B5559E36-45CC-45EC-B7D2-EB55E2A5EE4E}" type="presParOf" srcId="{534B8C46-E78B-4AF0-8765-00B3292A402E}" destId="{ABE5C091-F58F-4975-8855-AF79F4B6A595}" srcOrd="1" destOrd="0" presId="urn:microsoft.com/office/officeart/2018/2/layout/IconLabelList"/>
    <dgm:cxn modelId="{2C8D7200-58A7-49C9-84FC-0A6D0C737198}" type="presParOf" srcId="{534B8C46-E78B-4AF0-8765-00B3292A402E}" destId="{6F060098-E6C6-4F5E-AD21-A6F7C59E93B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EC4A7-FAA3-469C-BE18-E8AC96FA68D5}">
      <dsp:nvSpPr>
        <dsp:cNvPr id="0" name=""/>
        <dsp:cNvSpPr/>
      </dsp:nvSpPr>
      <dsp:spPr>
        <a:xfrm>
          <a:off x="529774" y="149332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A7EEE-0D82-4BA2-A801-A18FA8203069}">
      <dsp:nvSpPr>
        <dsp:cNvPr id="0" name=""/>
        <dsp:cNvSpPr/>
      </dsp:nvSpPr>
      <dsp:spPr>
        <a:xfrm>
          <a:off x="303060" y="650292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Problem</a:t>
          </a:r>
          <a:endParaRPr lang="en-US" sz="1100" kern="1200" dirty="0"/>
        </a:p>
      </dsp:txBody>
      <dsp:txXfrm>
        <a:off x="303060" y="650292"/>
        <a:ext cx="824414" cy="329765"/>
      </dsp:txXfrm>
    </dsp:sp>
    <dsp:sp modelId="{7C39435F-6214-4DE7-9FC9-F5F596A5C451}">
      <dsp:nvSpPr>
        <dsp:cNvPr id="0" name=""/>
        <dsp:cNvSpPr/>
      </dsp:nvSpPr>
      <dsp:spPr>
        <a:xfrm>
          <a:off x="1498461" y="149332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5504-6FFF-4D0A-A5E9-0E8DBED5D904}">
      <dsp:nvSpPr>
        <dsp:cNvPr id="0" name=""/>
        <dsp:cNvSpPr/>
      </dsp:nvSpPr>
      <dsp:spPr>
        <a:xfrm>
          <a:off x="1271747" y="650292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Magist</a:t>
          </a:r>
          <a:r>
            <a:rPr lang="de-DE" sz="1100" b="0" i="0" kern="1200" dirty="0"/>
            <a:t>: Facts &amp; Fields</a:t>
          </a:r>
          <a:endParaRPr lang="en-US" sz="1100" kern="1200" dirty="0"/>
        </a:p>
      </dsp:txBody>
      <dsp:txXfrm>
        <a:off x="1271747" y="650292"/>
        <a:ext cx="824414" cy="329765"/>
      </dsp:txXfrm>
    </dsp:sp>
    <dsp:sp modelId="{1481AA1A-1CC1-440B-8547-67CD296BAD17}">
      <dsp:nvSpPr>
        <dsp:cNvPr id="0" name=""/>
        <dsp:cNvSpPr/>
      </dsp:nvSpPr>
      <dsp:spPr>
        <a:xfrm>
          <a:off x="2459905" y="194712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C847D-2448-4585-9E7E-0F6DB30EE255}">
      <dsp:nvSpPr>
        <dsp:cNvPr id="0" name=""/>
        <dsp:cNvSpPr/>
      </dsp:nvSpPr>
      <dsp:spPr>
        <a:xfrm>
          <a:off x="2240433" y="606237"/>
          <a:ext cx="824414" cy="58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Product</a:t>
          </a:r>
          <a:endParaRPr lang="de-DE" sz="1100" b="0" i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Overview</a:t>
          </a:r>
          <a:endParaRPr lang="en-US" sz="1100" kern="1200" dirty="0"/>
        </a:p>
      </dsp:txBody>
      <dsp:txXfrm>
        <a:off x="2240433" y="606237"/>
        <a:ext cx="824414" cy="582821"/>
      </dsp:txXfrm>
    </dsp:sp>
    <dsp:sp modelId="{4223A230-99B3-468C-92EE-0A1C8CB3E196}">
      <dsp:nvSpPr>
        <dsp:cNvPr id="0" name=""/>
        <dsp:cNvSpPr/>
      </dsp:nvSpPr>
      <dsp:spPr>
        <a:xfrm>
          <a:off x="3426629" y="281852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C48EC-7288-4B51-B189-904060BD417E}">
      <dsp:nvSpPr>
        <dsp:cNvPr id="0" name=""/>
        <dsp:cNvSpPr/>
      </dsp:nvSpPr>
      <dsp:spPr>
        <a:xfrm>
          <a:off x="3209120" y="694536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Orders</a:t>
          </a:r>
          <a:endParaRPr lang="en-US" sz="1100" kern="1200" dirty="0"/>
        </a:p>
      </dsp:txBody>
      <dsp:txXfrm>
        <a:off x="3209120" y="694536"/>
        <a:ext cx="824414" cy="329765"/>
      </dsp:txXfrm>
    </dsp:sp>
    <dsp:sp modelId="{1A2D703A-E4B1-42A8-BA1C-B5D38D00FD0F}">
      <dsp:nvSpPr>
        <dsp:cNvPr id="0" name=""/>
        <dsp:cNvSpPr/>
      </dsp:nvSpPr>
      <dsp:spPr>
        <a:xfrm>
          <a:off x="1980136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E11E-1001-47C1-A3B9-242B17EBD3BD}">
      <dsp:nvSpPr>
        <dsp:cNvPr id="0" name=""/>
        <dsp:cNvSpPr/>
      </dsp:nvSpPr>
      <dsp:spPr>
        <a:xfrm>
          <a:off x="1746049" y="1689618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Delivery</a:t>
          </a:r>
          <a:endParaRPr lang="en-US" sz="1100" kern="1200" dirty="0"/>
        </a:p>
      </dsp:txBody>
      <dsp:txXfrm>
        <a:off x="1746049" y="1689618"/>
        <a:ext cx="824414" cy="329765"/>
      </dsp:txXfrm>
    </dsp:sp>
    <dsp:sp modelId="{A3832235-E511-44F9-AC12-B2901FE9509F}">
      <dsp:nvSpPr>
        <dsp:cNvPr id="0" name=""/>
        <dsp:cNvSpPr/>
      </dsp:nvSpPr>
      <dsp:spPr>
        <a:xfrm>
          <a:off x="3022567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3E04D-D8B8-4881-A566-29748C8055B8}">
      <dsp:nvSpPr>
        <dsp:cNvPr id="0" name=""/>
        <dsp:cNvSpPr/>
      </dsp:nvSpPr>
      <dsp:spPr>
        <a:xfrm>
          <a:off x="2854844" y="1689618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Conclusion</a:t>
          </a:r>
          <a:r>
            <a:rPr lang="de-DE" sz="1100" b="0" i="0" kern="1200" dirty="0"/>
            <a:t> </a:t>
          </a:r>
          <a:endParaRPr lang="en-US" sz="1100" kern="1200" dirty="0"/>
        </a:p>
      </dsp:txBody>
      <dsp:txXfrm>
        <a:off x="2854844" y="1689618"/>
        <a:ext cx="824414" cy="329765"/>
      </dsp:txXfrm>
    </dsp:sp>
    <dsp:sp modelId="{CAF7C8E9-7100-40A1-851E-74DA196F2B5A}">
      <dsp:nvSpPr>
        <dsp:cNvPr id="0" name=""/>
        <dsp:cNvSpPr/>
      </dsp:nvSpPr>
      <dsp:spPr>
        <a:xfrm>
          <a:off x="798226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0098-E6C6-4F5E-AD21-A6F7C59E93B8}">
      <dsp:nvSpPr>
        <dsp:cNvPr id="0" name=""/>
        <dsp:cNvSpPr/>
      </dsp:nvSpPr>
      <dsp:spPr>
        <a:xfrm>
          <a:off x="565702" y="1689981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Sellers</a:t>
          </a:r>
          <a:endParaRPr lang="en-US" sz="1100" kern="1200" dirty="0"/>
        </a:p>
      </dsp:txBody>
      <dsp:txXfrm>
        <a:off x="565702" y="1689981"/>
        <a:ext cx="824414" cy="32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ADDE19F-0E70-4CE9-B7D6-0199794C0169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6F274D-A82D-4FB3-9E71-DAFEAC87B755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Num" idx="22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5FF76D-8141-4EB5-9DDB-5CC04699D778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60E7DE-2ACA-455D-969E-2E7FED33FFA5}" type="slidenum">
              <a:rPr b="0" lang="de-DE" sz="1400" spc="-1" strike="noStrike">
                <a:latin typeface="Times New Roman"/>
                <a:ea typeface="DejaVu Sans"/>
              </a:rPr>
              <a:t>19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3B4380-833D-4111-9417-5E68BF5DDE13}" type="slidenum">
              <a:rPr b="0" lang="de-DE" sz="1400" spc="-1" strike="noStrike">
                <a:latin typeface="Times New Roman"/>
                <a:ea typeface="DejaVu Sans"/>
              </a:rPr>
              <a:t>19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BCE84A-A2DB-4D42-A72C-CE441306B41C}" type="slidenum">
              <a:rPr b="0" lang="de-DE" sz="1400" spc="-1" strike="noStrike">
                <a:latin typeface="Times New Roman"/>
                <a:ea typeface="DejaVu Sans"/>
              </a:rPr>
              <a:t>19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0DC768-8C35-42C0-9469-52A7EBECE370}" type="slidenum">
              <a:rPr b="0" lang="de-DE" sz="1400" spc="-1" strike="noStrike">
                <a:latin typeface="Times New Roman"/>
                <a:ea typeface="DejaVu Sans"/>
              </a:rPr>
              <a:t>19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 idx="2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80A7BB-C713-4A73-98D6-B3580C0CCB72}" type="slidenum">
              <a:rPr b="0" lang="de-DE" sz="1400" spc="-1" strike="noStrike">
                <a:latin typeface="Times New Roman"/>
                <a:ea typeface="DejaVu Sans"/>
              </a:rPr>
              <a:t>19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811ED8-1B85-4807-A421-A93553E0A7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814407-7020-41A2-9386-A0B619C255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041811-13D2-4A0E-9234-9C16D4A478B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D06A57-750A-4D35-A49A-70B41EF878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33C22D-0C71-4896-AE57-C52D65EFB8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5A3EA5-443A-42AC-86DA-6F1E044F66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AC44FA-D75F-48BB-A31C-D5F366AF08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CC3E97-DEA4-4F6F-A8C0-93CA5DD0C1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F90002-8E00-4817-B4FB-C8EA8AA3C6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4A92A2-F732-42AF-A890-A3E414FF0D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A5A010-237F-4F81-B235-0C39F0D969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139B9C-E958-4302-84F9-6B2F045A8D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D1C2C1-9F0B-4C04-8438-6FEE650B4E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8B388E-384C-4141-8777-FEDE4473DC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677AD2-C68F-4E0A-8CFC-431E0E6528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A926BC-AEB8-4E8D-9370-496574EAA0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A3A977-5F04-4B40-9B22-F086865C98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128350F-E207-40DC-9E47-9F4CC1BB0B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418CCA-45FC-416F-9979-9B25578ADC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C33334B-D348-4488-A98D-2A35C24BC0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DF99335-CCB5-4B5B-94F8-618D80237B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4CBAFAC-73A1-4549-A630-AAEBFE2922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76089A-7173-4245-A7E4-8760E8FC6C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9E5F52-9D4B-4331-88CD-042B671269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B3982C-A56C-47BF-97BA-1EA71D2310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24A985-A933-49C5-82AF-0463F56DA3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5DB0E5D-8C3D-4800-8F5E-E3B5B5D9D0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BD92BC-7C73-4735-8C98-91176E2ED2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C37457-F654-4FD9-B675-557B6A7F62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239DA0-5799-4291-9354-E019F87B1B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14B8AE5-7702-4B2B-9F3B-6009034C54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B1A5D59-BD75-4B2E-BAB0-748E63C86A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8AA5C87-377A-4ED0-8517-EEEB2E884F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9FE2F8-23F6-4CD6-B033-E7EC81A2C3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916AF8C-7593-4EAE-BAE1-4DE2CD5FE0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AA5D82A-386A-4C25-AD55-B02A0DC337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D498B30-6B6E-46A4-A8D1-0C31916648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D46B4F6-2883-45BD-B20F-514AE12B2C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6B80565-FA31-4771-AC81-F8FF7239E2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04510E0-A1CF-45A2-8AA5-B78241A2F2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9BF69CC-0AEA-45F1-B817-7C426735EE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9FDF07C-CB79-4134-BB03-CB201A0841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D7E571-77B0-4B7D-B130-0C0BA4E8BC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83F9DF-CE42-4C27-824A-98EE9F75D9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76FA97-87C4-4BC9-80F4-43FDD9E9EA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24F453-A464-435E-BC06-6D16690811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34CE19-E7D9-4ED3-B8F2-D51C18A8EC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457FEC-3665-4301-BF8A-762C774BE5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6000" spc="-1" strike="noStrike">
                <a:latin typeface="Arial"/>
              </a:rPr>
              <a:t>Mastertitelformat bearbeiten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D1958E-FC38-4BA0-B020-5E25401BBC7D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Mastertitelformat bearbeiten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3200" spc="-1" strike="noStrike">
                <a:latin typeface="Arial"/>
              </a:rPr>
              <a:t>Mastertextformat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9BE876-A6E3-4C1A-BF00-8C1D20B91772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E5E732-D932-4C81-9EFA-C102FF7DC6A0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Mastertitelformat bearbeiten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8A4129-CFF6-4636-9E09-3D1DBD33CA4F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laventanaciudadana.cl/el-factor-brasil-y-las-emergentes-tendencias-politicas-en-america-del-sur/" TargetMode="External"/><Relationship Id="rId3" Type="http://schemas.openxmlformats.org/officeDocument/2006/relationships/hyperlink" Target="https://creativecommons.org/licenses/by/3.0/" TargetMode="External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fik 19" descr="Ein Bild, das Essen, grün enthält.&#10;&#10;Automatisch generierte Beschreibung"/>
          <p:cNvPicPr/>
          <p:nvPr/>
        </p:nvPicPr>
        <p:blipFill>
          <a:blip r:embed="rId1"/>
          <a:srcRect l="32945" t="0" r="30372" b="0"/>
          <a:stretch/>
        </p:blipFill>
        <p:spPr>
          <a:xfrm>
            <a:off x="0" y="0"/>
            <a:ext cx="3833640" cy="567036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26"/>
          <p:cNvSpPr/>
          <p:nvPr/>
        </p:nvSpPr>
        <p:spPr>
          <a:xfrm>
            <a:off x="3834360" y="0"/>
            <a:ext cx="6246000" cy="5670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363560" y="529200"/>
            <a:ext cx="5187600" cy="27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de-DE" sz="6000" spc="-1" strike="noStrike">
                <a:solidFill>
                  <a:srgbClr val="ffffff"/>
                </a:solidFill>
                <a:latin typeface="Arial"/>
              </a:rPr>
              <a:t>Eniac &amp; Magist: Breakout into Brazil Market?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363560" y="3436560"/>
            <a:ext cx="5187600" cy="17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74" name="Textfeld 6"/>
          <p:cNvSpPr/>
          <p:nvPr/>
        </p:nvSpPr>
        <p:spPr>
          <a:xfrm>
            <a:off x="7399800" y="5683320"/>
            <a:ext cx="2836440" cy="209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de-DE" sz="7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de-DE" sz="700" spc="-1" strike="noStrike" u="sng">
                <a:solidFill>
                  <a:srgbClr val="ffffff"/>
                </a:solidFill>
                <a:uFillTx/>
                <a:latin typeface="Calibri"/>
                <a:hlinkClick r:id="rId2"/>
              </a:rPr>
              <a:t>Dieses Foto</a:t>
            </a:r>
            <a:r>
              <a:rPr b="0" lang="de-DE" sz="700" spc="-1" strike="noStrike">
                <a:solidFill>
                  <a:srgbClr val="ffffff"/>
                </a:solidFill>
                <a:latin typeface="Calibri"/>
              </a:rPr>
              <a:t>" von Unbekannter Autor ist lizenziert gemäß </a:t>
            </a:r>
            <a:r>
              <a:rPr b="0" lang="de-DE" sz="700" spc="-1" strike="noStrike" u="sng">
                <a:solidFill>
                  <a:srgbClr val="ffffff"/>
                </a:solidFill>
                <a:uFillTx/>
                <a:latin typeface="Calibri"/>
                <a:hlinkClick r:id="rId3"/>
              </a:rPr>
              <a:t>CC BY</a:t>
            </a:r>
            <a:endParaRPr b="0" lang="de-DE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Calibri Light"/>
              </a:rPr>
              <a:t>Order Delivery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algn="t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Rechteck 68"/>
          <p:cNvSpPr/>
          <p:nvPr/>
        </p:nvSpPr>
        <p:spPr>
          <a:xfrm>
            <a:off x="176400" y="2217600"/>
            <a:ext cx="353232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Delay of ~ 13 days (Tech products)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27" name="Grafik 4" descr=""/>
          <p:cNvPicPr/>
          <p:nvPr/>
        </p:nvPicPr>
        <p:blipFill>
          <a:blip r:embed="rId1"/>
          <a:stretch/>
        </p:blipFill>
        <p:spPr>
          <a:xfrm>
            <a:off x="4315680" y="1227960"/>
            <a:ext cx="5284080" cy="3211200"/>
          </a:xfrm>
          <a:prstGeom prst="rect">
            <a:avLst/>
          </a:prstGeom>
          <a:ln w="0">
            <a:noFill/>
          </a:ln>
        </p:spPr>
      </p:pic>
      <p:sp>
        <p:nvSpPr>
          <p:cNvPr id="228" name="Rechteck 10"/>
          <p:cNvSpPr/>
          <p:nvPr/>
        </p:nvSpPr>
        <p:spPr>
          <a:xfrm>
            <a:off x="8553960" y="1578240"/>
            <a:ext cx="338760" cy="26028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9" name="Textfeld 14"/>
          <p:cNvSpPr/>
          <p:nvPr/>
        </p:nvSpPr>
        <p:spPr>
          <a:xfrm>
            <a:off x="8331120" y="1280160"/>
            <a:ext cx="7851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000" spc="-1" strike="noStrike">
                <a:solidFill>
                  <a:srgbClr val="000000"/>
                </a:solidFill>
                <a:latin typeface="Calibri"/>
              </a:rPr>
              <a:t>~ 13 days</a:t>
            </a:r>
            <a:endParaRPr b="0" lang="de-DE" sz="1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feld 5"/>
          <p:cNvSpPr/>
          <p:nvPr/>
        </p:nvSpPr>
        <p:spPr>
          <a:xfrm>
            <a:off x="2522880" y="1755000"/>
            <a:ext cx="5374440" cy="12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2" name="Rechteck: abgerundete Ecken 37"/>
          <p:cNvSpPr/>
          <p:nvPr/>
        </p:nvSpPr>
        <p:spPr>
          <a:xfrm>
            <a:off x="2374560" y="1401120"/>
            <a:ext cx="5626080" cy="2086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35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36" name="Rechteck: abgerundete Ecken 37"/>
          <p:cNvSpPr/>
          <p:nvPr/>
        </p:nvSpPr>
        <p:spPr>
          <a:xfrm>
            <a:off x="469800" y="1481040"/>
            <a:ext cx="3450600" cy="1078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39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0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2" name="Rechteck: abgerundete Ecken 37"/>
          <p:cNvSpPr/>
          <p:nvPr/>
        </p:nvSpPr>
        <p:spPr>
          <a:xfrm>
            <a:off x="5747760" y="974520"/>
            <a:ext cx="3737520" cy="19756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245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6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8" name="Rechteck: abgerundete Ecken 37"/>
          <p:cNvSpPr/>
          <p:nvPr/>
        </p:nvSpPr>
        <p:spPr>
          <a:xfrm>
            <a:off x="451440" y="312048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251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2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because…</a:t>
            </a:r>
            <a:endParaRPr b="0" lang="de-DE" sz="1800" spc="-1" strike="noStrike">
              <a:latin typeface="Arial"/>
            </a:endParaRPr>
          </a:p>
          <a:p>
            <a:pPr marL="285840" indent="-285840" algn="ctr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3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4" name="Rechteck: abgerundete Ecken 37"/>
          <p:cNvSpPr/>
          <p:nvPr/>
        </p:nvSpPr>
        <p:spPr>
          <a:xfrm>
            <a:off x="5785920" y="319392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8"/>
          <p:cNvSpPr/>
          <p:nvPr/>
        </p:nvSpPr>
        <p:spPr>
          <a:xfrm>
            <a:off x="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54800" y="287280"/>
            <a:ext cx="5220720" cy="149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Alternative to Magist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97240" y="1781640"/>
            <a:ext cx="3819240" cy="139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Grupo Alcateia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Aldo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All Nations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icture 4"/>
          <p:cNvSpPr/>
          <p:nvPr/>
        </p:nvSpPr>
        <p:spPr>
          <a:xfrm>
            <a:off x="5150520" y="0"/>
            <a:ext cx="4929840" cy="5670360"/>
          </a:xfrm>
          <a:custGeom>
            <a:avLst/>
            <a:gdLst/>
            <a:ah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Rechteck 3"/>
          <p:cNvSpPr/>
          <p:nvPr/>
        </p:nvSpPr>
        <p:spPr>
          <a:xfrm>
            <a:off x="448200" y="165168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0" name="Rechteck 29"/>
          <p:cNvSpPr/>
          <p:nvPr/>
        </p:nvSpPr>
        <p:spPr>
          <a:xfrm>
            <a:off x="448200" y="359892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1" name="Textfeld 5"/>
          <p:cNvSpPr/>
          <p:nvPr/>
        </p:nvSpPr>
        <p:spPr>
          <a:xfrm>
            <a:off x="569520" y="3712680"/>
            <a:ext cx="363528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Largest IT Distributors</a:t>
            </a:r>
            <a:endParaRPr b="0" lang="de-DE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More than 30 years in business</a:t>
            </a:r>
            <a:endParaRPr b="0" lang="de-DE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Operates in different countries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feld 19"/>
          <p:cNvSpPr/>
          <p:nvPr/>
        </p:nvSpPr>
        <p:spPr>
          <a:xfrm>
            <a:off x="565560" y="2042640"/>
            <a:ext cx="493344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63" name="Pfeil: nach rechts 3"/>
          <p:cNvSpPr/>
          <p:nvPr/>
        </p:nvSpPr>
        <p:spPr>
          <a:xfrm>
            <a:off x="4014360" y="2175840"/>
            <a:ext cx="122580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Textfeld 11"/>
          <p:cNvSpPr/>
          <p:nvPr/>
        </p:nvSpPr>
        <p:spPr>
          <a:xfrm>
            <a:off x="2126160" y="334800"/>
            <a:ext cx="5439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Magist a suitable business partner?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265" name="Rechteck: abgerundete Ecken 5"/>
          <p:cNvSpPr/>
          <p:nvPr/>
        </p:nvSpPr>
        <p:spPr>
          <a:xfrm>
            <a:off x="685800" y="1513080"/>
            <a:ext cx="2605320" cy="14410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66" name="Rechteck: abgerundete Ecken 13"/>
          <p:cNvSpPr/>
          <p:nvPr/>
        </p:nvSpPr>
        <p:spPr>
          <a:xfrm>
            <a:off x="658800" y="3639960"/>
            <a:ext cx="2659320" cy="136512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67" name="Pfeil: nach rechts 15"/>
          <p:cNvSpPr/>
          <p:nvPr/>
        </p:nvSpPr>
        <p:spPr>
          <a:xfrm>
            <a:off x="4014360" y="4238280"/>
            <a:ext cx="122580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Rechteck: abgerundete Ecken 18"/>
          <p:cNvSpPr/>
          <p:nvPr/>
        </p:nvSpPr>
        <p:spPr>
          <a:xfrm>
            <a:off x="5750280" y="1302480"/>
            <a:ext cx="4133160" cy="186228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269" name="Rechteck: abgerundete Ecken 20"/>
          <p:cNvSpPr/>
          <p:nvPr/>
        </p:nvSpPr>
        <p:spPr>
          <a:xfrm>
            <a:off x="5750280" y="3609720"/>
            <a:ext cx="4133160" cy="15159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because…</a:t>
            </a:r>
            <a:endParaRPr b="0" lang="de-DE" sz="1800" spc="-1" strike="noStrike">
              <a:latin typeface="Arial"/>
            </a:endParaRPr>
          </a:p>
          <a:p>
            <a:pPr marL="285840" indent="-28584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Feedback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feld 2"/>
          <p:cNvSpPr/>
          <p:nvPr/>
        </p:nvSpPr>
        <p:spPr>
          <a:xfrm>
            <a:off x="1511640" y="1585440"/>
            <a:ext cx="680616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with the problems // Why are we here?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 little agenda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More answers to the business questions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All products vs. Tech products 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Axis name of the charts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No.2: Legend – total number of products cat. &amp; tech products cat.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No. 5 Answer to the questions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Distribution of costumers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610280"/>
            <a:ext cx="2356920" cy="122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rafik 6" descr="Ein Bild, das Kart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964240" y="1062000"/>
            <a:ext cx="6806160" cy="43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7" descr="Ein Bild, das Karte enthält.&#10;&#10;Automatisch generierte Beschreibung"/>
          <p:cNvPicPr/>
          <p:nvPr/>
        </p:nvPicPr>
        <p:blipFill>
          <a:blip r:embed="rId1"/>
          <a:srcRect l="0" t="0" r="3" b="12448"/>
          <a:stretch/>
        </p:blipFill>
        <p:spPr>
          <a:xfrm>
            <a:off x="0" y="-265320"/>
            <a:ext cx="10190880" cy="5935680"/>
          </a:xfrm>
          <a:prstGeom prst="rect">
            <a:avLst/>
          </a:prstGeom>
          <a:ln w="0">
            <a:noFill/>
          </a:ln>
        </p:spPr>
      </p:pic>
      <p:sp>
        <p:nvSpPr>
          <p:cNvPr id="176" name="Freeform 5"/>
          <p:cNvSpPr/>
          <p:nvPr/>
        </p:nvSpPr>
        <p:spPr>
          <a:xfrm flipH="1">
            <a:off x="-720" y="825480"/>
            <a:ext cx="4974840" cy="4844880"/>
          </a:xfrm>
          <a:custGeom>
            <a:avLst/>
            <a:gdLst/>
            <a:ah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7960" y="1997280"/>
            <a:ext cx="3903840" cy="110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de-DE" sz="3000" spc="-1" strike="noStrike" u="sng">
                <a:uFillTx/>
                <a:latin typeface="Arial"/>
              </a:rPr>
              <a:t>Agenda</a:t>
            </a:r>
            <a:endParaRPr b="0" lang="de-DE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Straight Connector 23"/>
          <p:cNvSpPr/>
          <p:nvPr/>
        </p:nvSpPr>
        <p:spPr>
          <a:xfrm>
            <a:off x="1890720" y="2759040"/>
            <a:ext cx="773640" cy="360"/>
          </a:xfrm>
          <a:prstGeom prst="line">
            <a:avLst/>
          </a:prstGeom>
          <a:ln cap="sq" w="25400">
            <a:solidFill>
              <a:srgbClr val="000000">
                <a:lumMod val="85000"/>
                <a:lumOff val="15000"/>
              </a:srgb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129592339"/>
              </p:ext>
            </p:extLst>
          </p:nvPr>
        </p:nvGraphicFramePr>
        <p:xfrm>
          <a:off x="434520" y="2826000"/>
          <a:ext cx="4336200" cy="216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3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-634680" y="1030320"/>
            <a:ext cx="447120" cy="71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5000"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feld 19"/>
          <p:cNvSpPr/>
          <p:nvPr/>
        </p:nvSpPr>
        <p:spPr>
          <a:xfrm>
            <a:off x="798120" y="2042640"/>
            <a:ext cx="3346920" cy="29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2" name="Freeform: Shape 138"/>
          <p:cNvSpPr/>
          <p:nvPr/>
        </p:nvSpPr>
        <p:spPr>
          <a:xfrm>
            <a:off x="4556160" y="704160"/>
            <a:ext cx="5113440" cy="4262040"/>
          </a:xfrm>
          <a:custGeom>
            <a:avLst/>
            <a:gdLst/>
            <a:ahLst/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Graphic 6" descr="Handschlag"/>
          <p:cNvPicPr/>
          <p:nvPr/>
        </p:nvPicPr>
        <p:blipFill>
          <a:blip r:embed="rId1"/>
          <a:stretch/>
        </p:blipFill>
        <p:spPr>
          <a:xfrm>
            <a:off x="6230520" y="1740960"/>
            <a:ext cx="2659680" cy="2659680"/>
          </a:xfrm>
          <a:prstGeom prst="rect">
            <a:avLst/>
          </a:prstGeom>
          <a:ln w="0">
            <a:noFill/>
          </a:ln>
        </p:spPr>
      </p:pic>
      <p:sp>
        <p:nvSpPr>
          <p:cNvPr id="184" name="Rechteck: abgerundete Ecken 123"/>
          <p:cNvSpPr/>
          <p:nvPr/>
        </p:nvSpPr>
        <p:spPr>
          <a:xfrm>
            <a:off x="565560" y="425880"/>
            <a:ext cx="4325760" cy="120816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5" name="Rechteck 9"/>
          <p:cNvSpPr/>
          <p:nvPr/>
        </p:nvSpPr>
        <p:spPr>
          <a:xfrm>
            <a:off x="7817040" y="1188000"/>
            <a:ext cx="950760" cy="89532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6" name="Rechteck 10"/>
          <p:cNvSpPr/>
          <p:nvPr/>
        </p:nvSpPr>
        <p:spPr>
          <a:xfrm>
            <a:off x="7092720" y="1740960"/>
            <a:ext cx="950760" cy="89532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7" name="Rechteck 11"/>
          <p:cNvSpPr/>
          <p:nvPr/>
        </p:nvSpPr>
        <p:spPr>
          <a:xfrm>
            <a:off x="6257520" y="1385640"/>
            <a:ext cx="950760" cy="89532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6240" y="1292400"/>
            <a:ext cx="2599920" cy="106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6000"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Calibri Light"/>
              </a:rPr>
              <a:t>Magist: Facts &amp; Fields</a:t>
            </a:r>
            <a:endParaRPr b="0" lang="de-DE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0" name="Group 28"/>
          <p:cNvGrpSpPr/>
          <p:nvPr/>
        </p:nvGrpSpPr>
        <p:grpSpPr>
          <a:xfrm>
            <a:off x="390240" y="428760"/>
            <a:ext cx="932400" cy="700200"/>
            <a:chOff x="390240" y="428760"/>
            <a:chExt cx="932400" cy="700200"/>
          </a:xfrm>
        </p:grpSpPr>
        <p:sp>
          <p:nvSpPr>
            <p:cNvPr id="191" name="Freeform 5"/>
            <p:cNvSpPr/>
            <p:nvPr/>
          </p:nvSpPr>
          <p:spPr>
            <a:xfrm>
              <a:off x="390240" y="637200"/>
              <a:ext cx="558000" cy="49176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Freeform 5"/>
            <p:cNvSpPr/>
            <p:nvPr/>
          </p:nvSpPr>
          <p:spPr>
            <a:xfrm>
              <a:off x="867960" y="428760"/>
              <a:ext cx="454680" cy="40104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3" name="Grafik 8" descr=""/>
          <p:cNvPicPr/>
          <p:nvPr/>
        </p:nvPicPr>
        <p:blipFill>
          <a:blip r:embed="rId1"/>
          <a:stretch/>
        </p:blipFill>
        <p:spPr>
          <a:xfrm>
            <a:off x="2953440" y="906840"/>
            <a:ext cx="6736320" cy="3856320"/>
          </a:xfrm>
          <a:prstGeom prst="rect">
            <a:avLst/>
          </a:prstGeom>
          <a:ln w="0">
            <a:noFill/>
          </a:ln>
        </p:spPr>
      </p:pic>
      <p:sp>
        <p:nvSpPr>
          <p:cNvPr id="194" name="Textfeld 6"/>
          <p:cNvSpPr/>
          <p:nvPr/>
        </p:nvSpPr>
        <p:spPr>
          <a:xfrm>
            <a:off x="246240" y="2766600"/>
            <a:ext cx="2528640" cy="15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000"/>
          </a:bodyPr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Data of Magist:</a:t>
            </a: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09-2016 till 10 -2018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Overall growth in sales from 2016 till 2018</a:t>
            </a: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rafik 9" descr=""/>
          <p:cNvPicPr/>
          <p:nvPr/>
        </p:nvPicPr>
        <p:blipFill>
          <a:blip r:embed="rId1"/>
          <a:srcRect l="0" t="10941" r="0" b="0"/>
          <a:stretch/>
        </p:blipFill>
        <p:spPr>
          <a:xfrm>
            <a:off x="4041720" y="808560"/>
            <a:ext cx="5632560" cy="479772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Product Overview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189960" cy="37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feld 7"/>
          <p:cNvSpPr/>
          <p:nvPr/>
        </p:nvSpPr>
        <p:spPr>
          <a:xfrm>
            <a:off x="6909120" y="3107520"/>
            <a:ext cx="1024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00" spc="-1" strike="noStrike">
                <a:solidFill>
                  <a:srgbClr val="ffffff"/>
                </a:solidFill>
                <a:latin typeface="Calibri"/>
              </a:rPr>
              <a:t>Computer_accessories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199" name="Textfeld 11"/>
          <p:cNvSpPr/>
          <p:nvPr/>
        </p:nvSpPr>
        <p:spPr>
          <a:xfrm>
            <a:off x="6405120" y="3405960"/>
            <a:ext cx="671760" cy="1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00" spc="-1" strike="noStrike">
                <a:solidFill>
                  <a:srgbClr val="ffffff"/>
                </a:solidFill>
                <a:latin typeface="Calibri"/>
              </a:rPr>
              <a:t>electronics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200" name="Textfeld 5"/>
          <p:cNvSpPr/>
          <p:nvPr/>
        </p:nvSpPr>
        <p:spPr>
          <a:xfrm>
            <a:off x="504000" y="1958040"/>
            <a:ext cx="30499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~ 33.000 different products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Majority are domestic products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12% Tech products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50" descr=""/>
          <p:cNvPicPr/>
          <p:nvPr/>
        </p:nvPicPr>
        <p:blipFill>
          <a:blip r:embed="rId1"/>
          <a:srcRect l="0" t="5663" r="3" b="583"/>
          <a:stretch/>
        </p:blipFill>
        <p:spPr>
          <a:xfrm>
            <a:off x="228600" y="0"/>
            <a:ext cx="10080360" cy="5670000"/>
          </a:xfrm>
          <a:prstGeom prst="rect">
            <a:avLst/>
          </a:prstGeom>
          <a:ln w="0">
            <a:noFill/>
          </a:ln>
        </p:spPr>
      </p:pic>
      <p:sp>
        <p:nvSpPr>
          <p:cNvPr id="202" name="Freeform: Shape 57"/>
          <p:cNvSpPr/>
          <p:nvPr/>
        </p:nvSpPr>
        <p:spPr>
          <a:xfrm>
            <a:off x="684000" y="1239120"/>
            <a:ext cx="4349520" cy="3891960"/>
          </a:xfrm>
          <a:custGeom>
            <a:avLst/>
            <a:gdLst/>
            <a:ah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algn="t" blurRad="380880" dir="5400000" dist="15228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064520" y="1684800"/>
            <a:ext cx="3630240" cy="5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de-DE" sz="3300" spc="-1" strike="noStrike">
                <a:solidFill>
                  <a:srgbClr val="ffffff"/>
                </a:solidFill>
                <a:latin typeface="Arial"/>
              </a:rPr>
              <a:t>Sellers of Magist</a:t>
            </a:r>
            <a:endParaRPr b="0" lang="de-DE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064520" y="2419920"/>
            <a:ext cx="3630240" cy="18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2000" spc="-1" strike="noStrike">
                <a:solidFill>
                  <a:srgbClr val="ffffff">
                    <a:alpha val="80000"/>
                  </a:srgbClr>
                </a:solidFill>
                <a:latin typeface="Arial"/>
              </a:rPr>
              <a:t>3095 Sellers on Magist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2000" spc="-1" strike="noStrike">
                <a:solidFill>
                  <a:srgbClr val="ffffff">
                    <a:alpha val="80000"/>
                  </a:srgbClr>
                </a:solidFill>
                <a:latin typeface="Arial"/>
              </a:rPr>
              <a:t>15 % are Tech Sellers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: Shape 59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Freeform: Shape 61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0">
            <a:blip r:embed="rId2">
              <a:alphaModFix amt="57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"/>
          <p:cNvSpPr txBox="1"/>
          <p:nvPr/>
        </p:nvSpPr>
        <p:spPr>
          <a:xfrm>
            <a:off x="4500000" y="4860000"/>
            <a:ext cx="41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latin typeface="Arial"/>
              </a:rPr>
              <a:t>Tech sellers earn ~ 890 € a month compared to all (~170€) or just non-tech sellers(~35€)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44"/>
          <p:cNvSpPr/>
          <p:nvPr/>
        </p:nvSpPr>
        <p:spPr>
          <a:xfrm>
            <a:off x="252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4" descr="Graph"/>
          <p:cNvPicPr/>
          <p:nvPr/>
        </p:nvPicPr>
        <p:blipFill>
          <a:blip r:embed="rId1"/>
          <a:srcRect l="0" t="0" r="11879" b="0"/>
          <a:stretch/>
        </p:blipFill>
        <p:spPr>
          <a:xfrm>
            <a:off x="2920320" y="0"/>
            <a:ext cx="7994880" cy="5670360"/>
          </a:xfrm>
          <a:prstGeom prst="rect">
            <a:avLst/>
          </a:prstGeom>
          <a:ln w="0">
            <a:noFill/>
          </a:ln>
        </p:spPr>
      </p:pic>
      <p:sp>
        <p:nvSpPr>
          <p:cNvPr id="210" name="Rectangle 46"/>
          <p:cNvSpPr/>
          <p:nvPr/>
        </p:nvSpPr>
        <p:spPr>
          <a:xfrm>
            <a:off x="0" y="0"/>
            <a:ext cx="6109920" cy="567036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35800" y="212400"/>
            <a:ext cx="3160080" cy="15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Calibri Light"/>
              </a:rPr>
              <a:t>Orders: Revenue</a:t>
            </a:r>
            <a:endParaRPr b="0" lang="de-DE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feld 5"/>
          <p:cNvSpPr/>
          <p:nvPr/>
        </p:nvSpPr>
        <p:spPr>
          <a:xfrm>
            <a:off x="88560" y="1783440"/>
            <a:ext cx="310428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Total ~ 100.000 orders   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Avg. tech order purchase ~ 220 €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Magist average Tech product price 148 €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Eniac average product price 540 €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Eniac average Tech order price 710 € 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feld 1"/>
          <p:cNvSpPr/>
          <p:nvPr/>
        </p:nvSpPr>
        <p:spPr>
          <a:xfrm>
            <a:off x="1408320" y="1275840"/>
            <a:ext cx="258804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97%  delivered orders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(All products)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98% delivered orders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(Tech products)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2800 Tech products &gt;200 € 21% of all products &gt; 200%)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273 Tech products &gt; 1000 € (32% of all products &gt; 1000 €)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Calibri Light"/>
              </a:rPr>
              <a:t>Order Delivery 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algn="t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Grafik 5" descr=""/>
          <p:cNvPicPr/>
          <p:nvPr/>
        </p:nvPicPr>
        <p:blipFill>
          <a:blip r:embed="rId1"/>
          <a:stretch/>
        </p:blipFill>
        <p:spPr>
          <a:xfrm>
            <a:off x="4236480" y="1317960"/>
            <a:ext cx="5318640" cy="3031560"/>
          </a:xfrm>
          <a:prstGeom prst="rect">
            <a:avLst/>
          </a:prstGeom>
          <a:ln w="0">
            <a:noFill/>
          </a:ln>
        </p:spPr>
      </p:pic>
      <p:sp>
        <p:nvSpPr>
          <p:cNvPr id="219" name="Rechteck 68"/>
          <p:cNvSpPr/>
          <p:nvPr/>
        </p:nvSpPr>
        <p:spPr>
          <a:xfrm>
            <a:off x="186120" y="2133000"/>
            <a:ext cx="351288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Delay of ~ 13 days (Tech products)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20" name="Rechteck 6"/>
          <p:cNvSpPr/>
          <p:nvPr/>
        </p:nvSpPr>
        <p:spPr>
          <a:xfrm>
            <a:off x="9011160" y="1672920"/>
            <a:ext cx="267840" cy="2403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1" name="Textfeld 10"/>
          <p:cNvSpPr/>
          <p:nvPr/>
        </p:nvSpPr>
        <p:spPr>
          <a:xfrm>
            <a:off x="8812800" y="1456200"/>
            <a:ext cx="8049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000" spc="-1" strike="noStrike">
                <a:solidFill>
                  <a:srgbClr val="000000"/>
                </a:solidFill>
                <a:latin typeface="Calibri"/>
              </a:rPr>
              <a:t>~ 8 days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LibreOffice/7.3.4.2$Linux_X86_64 LibreOffice_project/30$Build-2</Application>
  <AppVersion>15.0000</AppVersion>
  <Words>479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2022-07-23T09:29:57Z</dcterms:created>
  <dc:creator>Patrick Görres</dc:creator>
  <dc:description/>
  <dc:language>de-DE</dc:language>
  <cp:lastModifiedBy/>
  <dcterms:modified xsi:type="dcterms:W3CDTF">2022-07-25T21:30:27Z</dcterms:modified>
  <cp:revision>26</cp:revision>
  <dc:subject/>
  <dc:title>Magist Facts &amp; Fields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7</vt:i4>
  </property>
  <property fmtid="{D5CDD505-2E9C-101B-9397-08002B2CF9AE}" pid="4" name="PresentationFormat">
    <vt:lpwstr>Benutzerdefiniert</vt:lpwstr>
  </property>
  <property fmtid="{D5CDD505-2E9C-101B-9397-08002B2CF9AE}" pid="5" name="Slides">
    <vt:i4>19</vt:i4>
  </property>
</Properties>
</file>